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Mântuitorule,</a:t>
            </a:r>
            <a:br/>
            <a:r>
              <a:t>Adăpostul meu Tu eşti,</a:t>
            </a:r>
            <a:br/>
            <a:r>
              <a:t>Când furtuna vâjâie</a:t>
            </a:r>
            <a:br/>
            <a:r>
              <a:t>Şi când valurile vin.</a:t>
            </a:r>
            <a:br/>
            <a:r>
              <a:t>Strânge-mă la sânul Tău,</a:t>
            </a:r>
            <a:br/>
            <a:r>
              <a:t>Lângă Tine ţine-mă,</a:t>
            </a:r>
            <a:br/>
            <a:r>
              <a:t>Du-mă neatins în port</a:t>
            </a:r>
            <a:br/>
            <a:r>
              <a:t>Şi păzeşte-mi sufletul!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Altă ocrotire n-am,</a:t>
            </a:r>
            <a:br/>
            <a:r>
              <a:t>Fără Tine sunt pierdut.</a:t>
            </a:r>
            <a:br/>
            <a:r>
              <a:t>Singur, ah! Să nu mă laşi!</a:t>
            </a:r>
            <a:br/>
            <a:r>
              <a:t>Întăreşte-mă mereu!</a:t>
            </a:r>
            <a:br/>
            <a:r>
              <a:t>Numa-n Tine mă încred,</a:t>
            </a:r>
            <a:br/>
            <a:r>
              <a:t>Tu eşti ajutorul meu;</a:t>
            </a:r>
            <a:br/>
            <a:r>
              <a:t>Strânge-mi mâna să nu cad,</a:t>
            </a:r>
            <a:br/>
            <a:r>
              <a:t>Strânge-mă la pieptul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Isuse,-n Tine eu</a:t>
            </a:r>
            <a:br/>
            <a:r>
              <a:t>Orişice doresc găsesc:</a:t>
            </a:r>
            <a:br/>
            <a:r>
              <a:t>De sunt orb, mă luminezi;</a:t>
            </a:r>
            <a:br/>
            <a:r>
              <a:t>De sunt slab, mă întăreşti.</a:t>
            </a:r>
            <a:br/>
            <a:r>
              <a:t>Tu eşti sfânt, eu păcătos,</a:t>
            </a:r>
            <a:br/>
            <a:r>
              <a:t>Însă Tu mă curăţeşti.</a:t>
            </a:r>
            <a:br/>
            <a:r>
              <a:t>De păcate eu sunt plin,</a:t>
            </a:r>
            <a:br/>
            <a:r>
              <a:t>De-ndurare Tu eşti plin.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pe cruce ispăşind,</a:t>
            </a:r>
            <a:br/>
            <a:r>
              <a:t>Mi-ai iertat păcatele,</a:t>
            </a:r>
            <a:br/>
            <a:r>
              <a:t>Ca păcatul părăsind,</a:t>
            </a:r>
            <a:br/>
            <a:r>
              <a:t>Pentru Tine să trăiesc.</a:t>
            </a:r>
            <a:br/>
            <a:r>
              <a:t>Sângele Tău e-un izvor,</a:t>
            </a:r>
            <a:br/>
            <a:r>
              <a:t>Ca să-mi speli păcatu-n el.</a:t>
            </a:r>
            <a:br/>
            <a:r>
              <a:t>Zilnic Tu mă curăţeşti</a:t>
            </a:r>
            <a:br/>
            <a:r>
              <a:t>De păcatul săvârşit.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